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3068960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endParaRPr lang="zh-HK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CB74-CAFD-4D04-BE92-EC0FDBB45EFA}" type="datetimeFigureOut">
              <a:rPr lang="zh-HK" altLang="en-US" smtClean="0"/>
              <a:t>29/4/2015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91C9-AFD0-4425-B25A-A821C97EFC78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7" y="332656"/>
            <a:ext cx="2294775" cy="308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330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CB74-CAFD-4D04-BE92-EC0FDBB45EFA}" type="datetimeFigureOut">
              <a:rPr lang="zh-HK" altLang="en-US" smtClean="0"/>
              <a:t>29/4/2015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91C9-AFD0-4425-B25A-A821C97EFC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2244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CB74-CAFD-4D04-BE92-EC0FDBB45EFA}" type="datetimeFigureOut">
              <a:rPr lang="zh-HK" altLang="en-US" smtClean="0"/>
              <a:t>29/4/2015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91C9-AFD0-4425-B25A-A821C97EFC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2309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HK" dirty="0" smtClean="0"/>
              <a:t>School mission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CB74-CAFD-4D04-BE92-EC0FDBB45EFA}" type="datetimeFigureOut">
              <a:rPr lang="zh-HK" altLang="en-US" smtClean="0"/>
              <a:t>29/4/2015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91C9-AFD0-4425-B25A-A821C97EFC78}" type="slidenum">
              <a:rPr lang="zh-HK" altLang="en-US" smtClean="0"/>
              <a:t>‹#›</a:t>
            </a:fld>
            <a:endParaRPr lang="zh-HK" altLang="en-US" dirty="0"/>
          </a:p>
        </p:txBody>
      </p:sp>
      <p:pic>
        <p:nvPicPr>
          <p:cNvPr id="1026" name="Picture 2" descr="U:\shcc sku logal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008496"/>
            <a:ext cx="609600" cy="81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66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CB74-CAFD-4D04-BE92-EC0FDBB45EFA}" type="datetimeFigureOut">
              <a:rPr lang="zh-HK" altLang="en-US" smtClean="0"/>
              <a:t>29/4/2015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91C9-AFD0-4425-B25A-A821C97EFC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35660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zh-HK" dirty="0" smtClean="0"/>
              <a:t>Our </a:t>
            </a:r>
            <a:r>
              <a:rPr lang="en-US" altLang="zh-HK" dirty="0" err="1" smtClean="0"/>
              <a:t>foundress</a:t>
            </a:r>
            <a:r>
              <a:rPr lang="en-US" altLang="zh-HK" dirty="0" smtClean="0"/>
              <a:t>’ mission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CB74-CAFD-4D04-BE92-EC0FDBB45EFA}" type="datetimeFigureOut">
              <a:rPr lang="zh-HK" altLang="en-US" smtClean="0"/>
              <a:t>29/4/2015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91C9-AFD0-4425-B25A-A821C97EFC78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2050" name="Picture 2" descr="U:\shcc sku logal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038088"/>
            <a:ext cx="609600" cy="81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8974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CB74-CAFD-4D04-BE92-EC0FDBB45EFA}" type="datetimeFigureOut">
              <a:rPr lang="zh-HK" altLang="en-US" smtClean="0"/>
              <a:t>29/4/2015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91C9-AFD0-4425-B25A-A821C97EFC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6803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HK" dirty="0" smtClean="0"/>
              <a:t>Our school motto</a:t>
            </a:r>
            <a:endParaRPr lang="zh-HK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CB74-CAFD-4D04-BE92-EC0FDBB45EFA}" type="datetimeFigureOut">
              <a:rPr lang="zh-HK" altLang="en-US" smtClean="0"/>
              <a:t>29/4/2015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91C9-AFD0-4425-B25A-A821C97EFC78}" type="slidenum">
              <a:rPr lang="zh-HK" altLang="en-US" smtClean="0"/>
              <a:t>‹#›</a:t>
            </a:fld>
            <a:endParaRPr lang="zh-HK" altLang="en-US" dirty="0"/>
          </a:p>
        </p:txBody>
      </p:sp>
      <p:pic>
        <p:nvPicPr>
          <p:cNvPr id="3074" name="Picture 2" descr="U:\shcc sku logal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038088"/>
            <a:ext cx="609600" cy="81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909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CB74-CAFD-4D04-BE92-EC0FDBB45EFA}" type="datetimeFigureOut">
              <a:rPr lang="zh-HK" altLang="en-US" smtClean="0"/>
              <a:t>29/4/2015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91C9-AFD0-4425-B25A-A821C97EFC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7655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CB74-CAFD-4D04-BE92-EC0FDBB45EFA}" type="datetimeFigureOut">
              <a:rPr lang="zh-HK" altLang="en-US" smtClean="0"/>
              <a:t>29/4/2015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91C9-AFD0-4425-B25A-A821C97EFC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545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CB74-CAFD-4D04-BE92-EC0FDBB45EFA}" type="datetimeFigureOut">
              <a:rPr lang="zh-HK" altLang="en-US" smtClean="0"/>
              <a:t>29/4/2015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491C9-AFD0-4425-B25A-A821C97EFC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5011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2" y="3039120"/>
            <a:ext cx="9058004" cy="38188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dirty="0" smtClean="0"/>
              <a:t>Click to edit Master text styles</a:t>
            </a:r>
          </a:p>
          <a:p>
            <a:pPr lvl="1"/>
            <a:r>
              <a:rPr lang="en-US" altLang="zh-HK" dirty="0" smtClean="0"/>
              <a:t>Second level</a:t>
            </a:r>
          </a:p>
          <a:p>
            <a:pPr lvl="2"/>
            <a:r>
              <a:rPr lang="en-US" altLang="zh-HK" dirty="0" smtClean="0"/>
              <a:t>Third level</a:t>
            </a:r>
          </a:p>
          <a:p>
            <a:pPr lvl="3"/>
            <a:r>
              <a:rPr lang="en-US" altLang="zh-HK" dirty="0" smtClean="0"/>
              <a:t>Fourth level</a:t>
            </a:r>
          </a:p>
          <a:p>
            <a:pPr lvl="4"/>
            <a:r>
              <a:rPr lang="en-US" altLang="zh-HK" dirty="0" smtClean="0"/>
              <a:t>Fifth level</a:t>
            </a:r>
            <a:endParaRPr lang="zh-HK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FCB74-CAFD-4D04-BE92-EC0FDBB45EFA}" type="datetimeFigureOut">
              <a:rPr lang="zh-HK" altLang="en-US" smtClean="0"/>
              <a:t>29/4/2015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491C9-AFD0-4425-B25A-A821C97EFC7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0077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HK" dirty="0" smtClean="0"/>
              <a:t>Sacred Heart </a:t>
            </a:r>
            <a:r>
              <a:rPr lang="en-US" altLang="zh-HK" dirty="0" err="1" smtClean="0"/>
              <a:t>Canossian</a:t>
            </a:r>
            <a:r>
              <a:rPr lang="en-US" altLang="zh-HK" dirty="0" smtClean="0"/>
              <a:t> School</a:t>
            </a:r>
            <a:endParaRPr lang="zh-HK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0216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School Mission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HK" dirty="0">
                <a:latin typeface="Brush Script MT" pitchFamily="66" charset="0"/>
              </a:rPr>
              <a:t>We aim at providing an all-round education of Christian values and formation of the heart to empower our youngsters to be women of integrity and versatility with global awareness.</a:t>
            </a:r>
            <a:endParaRPr lang="zh-HK" altLang="en-US" dirty="0">
              <a:latin typeface="Brush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62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altLang="zh-HK" dirty="0" smtClean="0"/>
              <a:t>Our Motto-”VIA VERITAS VITA”</a:t>
            </a:r>
            <a:endParaRPr lang="zh-HK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02076" y="1844824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>
                <a:latin typeface="Brush Script MT" pitchFamily="66" charset="0"/>
              </a:rPr>
              <a:t>Our motto draws its inspiration from Jesus Christ who is THE WAY, THE TRUTH and THE LIFE.  We take Him as our model and seek to follow His footsteps.</a:t>
            </a:r>
          </a:p>
          <a:p>
            <a:r>
              <a:rPr lang="en-US" altLang="zh-HK" b="1" dirty="0">
                <a:latin typeface="Brush Script MT" pitchFamily="66" charset="0"/>
              </a:rPr>
              <a:t>VIA - WAY</a:t>
            </a:r>
            <a:endParaRPr lang="en-US" altLang="zh-HK" dirty="0">
              <a:latin typeface="Brush Script MT" pitchFamily="66" charset="0"/>
            </a:endParaRPr>
          </a:p>
          <a:p>
            <a:r>
              <a:rPr lang="en-US" altLang="zh-HK" dirty="0">
                <a:latin typeface="Brush Script MT" pitchFamily="66" charset="0"/>
              </a:rPr>
              <a:t>To walk confidently and joyfully in the path of life, overcoming all difficulties with fortitude and prayer.</a:t>
            </a:r>
          </a:p>
          <a:p>
            <a:r>
              <a:rPr lang="en-US" altLang="zh-HK" b="1" dirty="0">
                <a:latin typeface="Brush Script MT" pitchFamily="66" charset="0"/>
              </a:rPr>
              <a:t>VERITAS - TRUTH</a:t>
            </a:r>
            <a:endParaRPr lang="en-US" altLang="zh-HK" dirty="0">
              <a:latin typeface="Brush Script MT" pitchFamily="66" charset="0"/>
            </a:endParaRPr>
          </a:p>
          <a:p>
            <a:r>
              <a:rPr lang="en-US" altLang="zh-HK" dirty="0">
                <a:latin typeface="Brush Script MT" pitchFamily="66" charset="0"/>
              </a:rPr>
              <a:t>To be sincere in word and action, and to be open to truth and knowledge.</a:t>
            </a:r>
          </a:p>
          <a:p>
            <a:r>
              <a:rPr lang="en-US" altLang="zh-HK" b="1" dirty="0">
                <a:latin typeface="Brush Script MT" pitchFamily="66" charset="0"/>
              </a:rPr>
              <a:t>VITA - LIFE</a:t>
            </a:r>
            <a:endParaRPr lang="en-US" altLang="zh-HK" dirty="0">
              <a:latin typeface="Brush Script MT" pitchFamily="66" charset="0"/>
            </a:endParaRPr>
          </a:p>
          <a:p>
            <a:r>
              <a:rPr lang="en-US" altLang="zh-HK" dirty="0">
                <a:latin typeface="Brush Script MT" pitchFamily="66" charset="0"/>
              </a:rPr>
              <a:t>To live for others, be ready to share, serve and sacrifice for others.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34867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Our </a:t>
            </a:r>
            <a:r>
              <a:rPr lang="en-US" altLang="zh-HK" dirty="0" err="1" smtClean="0"/>
              <a:t>Foundress</a:t>
            </a:r>
            <a:r>
              <a:rPr lang="en-US" altLang="zh-HK" dirty="0" smtClean="0"/>
              <a:t>’ Mission</a:t>
            </a:r>
            <a:endParaRPr lang="zh-HK" alt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556792"/>
            <a:ext cx="2577033" cy="347285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HK" i="1" dirty="0" err="1">
                <a:latin typeface="Brush Script MT" pitchFamily="66" charset="0"/>
              </a:rPr>
              <a:t>Canossian</a:t>
            </a:r>
            <a:r>
              <a:rPr lang="en-US" altLang="zh-HK" i="1" dirty="0">
                <a:latin typeface="Brush Script MT" pitchFamily="66" charset="0"/>
              </a:rPr>
              <a:t> educator should try to handle each one in the way she is made, valuing the benefit of education in the formation of the heart.</a:t>
            </a:r>
            <a:endParaRPr lang="en-US" altLang="zh-HK" dirty="0">
              <a:latin typeface="Brush Script MT" pitchFamily="66" charset="0"/>
            </a:endParaRPr>
          </a:p>
          <a:p>
            <a:pPr marL="0" indent="0">
              <a:buNone/>
            </a:pPr>
            <a:r>
              <a:rPr lang="en-US" altLang="zh-HK" i="1" dirty="0">
                <a:latin typeface="Brush Script MT" pitchFamily="66" charset="0"/>
              </a:rPr>
              <a:t>St Magdalene of Canossa</a:t>
            </a:r>
            <a:endParaRPr lang="en-US" altLang="zh-HK" dirty="0">
              <a:latin typeface="Brush Script MT" pitchFamily="66" charset="0"/>
            </a:endParaRP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19461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97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Sacred Heart Canossian School</vt:lpstr>
      <vt:lpstr>School Mission</vt:lpstr>
      <vt:lpstr>Our Motto-”VIA VERITAS VITA”</vt:lpstr>
      <vt:lpstr>Our Foundress’ Mission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s141082</dc:creator>
  <cp:lastModifiedBy>s141082</cp:lastModifiedBy>
  <cp:revision>4</cp:revision>
  <dcterms:created xsi:type="dcterms:W3CDTF">2015-04-27T04:18:21Z</dcterms:created>
  <dcterms:modified xsi:type="dcterms:W3CDTF">2015-04-29T03:58:15Z</dcterms:modified>
</cp:coreProperties>
</file>